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99B7F-D45C-4E0E-92D5-6BC9E58406F1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CC269-7CA4-492A-965E-D72C40D4D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8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99B7F-D45C-4E0E-92D5-6BC9E58406F1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CC269-7CA4-492A-965E-D72C40D4D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452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99B7F-D45C-4E0E-92D5-6BC9E58406F1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CC269-7CA4-492A-965E-D72C40D4D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766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99B7F-D45C-4E0E-92D5-6BC9E58406F1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CC269-7CA4-492A-965E-D72C40D4D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27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99B7F-D45C-4E0E-92D5-6BC9E58406F1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CC269-7CA4-492A-965E-D72C40D4D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572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99B7F-D45C-4E0E-92D5-6BC9E58406F1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CC269-7CA4-492A-965E-D72C40D4D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241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99B7F-D45C-4E0E-92D5-6BC9E58406F1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CC269-7CA4-492A-965E-D72C40D4D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98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99B7F-D45C-4E0E-92D5-6BC9E58406F1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CC269-7CA4-492A-965E-D72C40D4D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586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99B7F-D45C-4E0E-92D5-6BC9E58406F1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CC269-7CA4-492A-965E-D72C40D4D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463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99B7F-D45C-4E0E-92D5-6BC9E58406F1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CC269-7CA4-492A-965E-D72C40D4D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531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99B7F-D45C-4E0E-92D5-6BC9E58406F1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CC269-7CA4-492A-965E-D72C40D4D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013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99B7F-D45C-4E0E-92D5-6BC9E58406F1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CC269-7CA4-492A-965E-D72C40D4D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634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286000" y="1028343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pPr rtl="1"/>
            <a:r>
              <a:rPr lang="en-US" dirty="0"/>
              <a:t> Examples for functions</a:t>
            </a:r>
          </a:p>
          <a:p>
            <a:pPr rtl="1"/>
            <a:r>
              <a:rPr lang="en-US" dirty="0"/>
              <a:t> </a:t>
            </a:r>
          </a:p>
          <a:p>
            <a:pPr rtl="1"/>
            <a:r>
              <a:rPr lang="en-US" dirty="0"/>
              <a:t>Function program</a:t>
            </a:r>
          </a:p>
          <a:p>
            <a:r>
              <a:rPr lang="en-US" dirty="0"/>
              <a:t>function [out1,out2]=average(</a:t>
            </a:r>
            <a:r>
              <a:rPr lang="en-US" dirty="0" err="1"/>
              <a:t>x,y</a:t>
            </a:r>
            <a:r>
              <a:rPr lang="en-US" dirty="0"/>
              <a:t>)</a:t>
            </a:r>
          </a:p>
          <a:p>
            <a:r>
              <a:rPr lang="en-US" dirty="0"/>
              <a:t>  s1=sum(x)</a:t>
            </a:r>
          </a:p>
          <a:p>
            <a:r>
              <a:rPr lang="en-US" dirty="0"/>
              <a:t>    out1 = s1/3</a:t>
            </a:r>
          </a:p>
          <a:p>
            <a:r>
              <a:rPr lang="en-US" dirty="0"/>
              <a:t>  s2=sum(y)</a:t>
            </a:r>
          </a:p>
          <a:p>
            <a:r>
              <a:rPr lang="en-US" dirty="0"/>
              <a:t>  out2=s2/3</a:t>
            </a:r>
          </a:p>
          <a:p>
            <a:r>
              <a:rPr lang="en-US" dirty="0"/>
              <a:t>end   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pPr rtl="1"/>
            <a:r>
              <a:rPr lang="en-US" b="1" dirty="0"/>
              <a:t> main program </a:t>
            </a:r>
            <a:endParaRPr lang="en-US" dirty="0"/>
          </a:p>
          <a:p>
            <a:r>
              <a:rPr lang="en-US" dirty="0" err="1"/>
              <a:t>clc</a:t>
            </a:r>
            <a:endParaRPr lang="en-US" dirty="0"/>
          </a:p>
          <a:p>
            <a:r>
              <a:rPr lang="en-US" dirty="0"/>
              <a:t>clear</a:t>
            </a:r>
          </a:p>
          <a:p>
            <a:r>
              <a:rPr lang="en-US" dirty="0"/>
              <a:t>x=[2 3 4];</a:t>
            </a:r>
          </a:p>
          <a:p>
            <a:r>
              <a:rPr lang="en-US" dirty="0"/>
              <a:t>y=[ 3 4 5]</a:t>
            </a:r>
          </a:p>
          <a:p>
            <a:r>
              <a:rPr lang="en-US" dirty="0" err="1"/>
              <a:t>disp</a:t>
            </a:r>
            <a:r>
              <a:rPr lang="en-US" dirty="0"/>
              <a:t>(average(</a:t>
            </a:r>
            <a:r>
              <a:rPr lang="en-US" dirty="0" err="1"/>
              <a:t>x,y</a:t>
            </a:r>
            <a:r>
              <a:rPr lang="en-US" dirty="0"/>
              <a:t>));</a:t>
            </a:r>
          </a:p>
        </p:txBody>
      </p:sp>
    </p:spTree>
    <p:extLst>
      <p:ext uri="{BB962C8B-B14F-4D97-AF65-F5344CB8AC3E}">
        <p14:creationId xmlns:p14="http://schemas.microsoft.com/office/powerpoint/2010/main" val="3091544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286000" y="1997839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or we can write the main program on the next form 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r>
              <a:rPr lang="en-US" dirty="0" err="1"/>
              <a:t>clc</a:t>
            </a:r>
            <a:endParaRPr lang="en-US" dirty="0"/>
          </a:p>
          <a:p>
            <a:r>
              <a:rPr lang="en-US" dirty="0"/>
              <a:t>clear</a:t>
            </a:r>
          </a:p>
          <a:p>
            <a:r>
              <a:rPr lang="en-US" dirty="0"/>
              <a:t>x=[2 3 4];</a:t>
            </a:r>
          </a:p>
          <a:p>
            <a:r>
              <a:rPr lang="en-US" dirty="0"/>
              <a:t>y=[ 3 4 5]</a:t>
            </a:r>
          </a:p>
          <a:p>
            <a:r>
              <a:rPr lang="en-US" dirty="0"/>
              <a:t>result = average(</a:t>
            </a:r>
            <a:r>
              <a:rPr lang="en-US" dirty="0" err="1"/>
              <a:t>x,y</a:t>
            </a:r>
            <a:r>
              <a:rPr lang="en-US" dirty="0"/>
              <a:t>);</a:t>
            </a:r>
          </a:p>
          <a:p>
            <a:r>
              <a:rPr lang="en-US" dirty="0" err="1"/>
              <a:t>disp</a:t>
            </a:r>
            <a:r>
              <a:rPr lang="en-US" dirty="0"/>
              <a:t>(result)</a:t>
            </a:r>
          </a:p>
        </p:txBody>
      </p:sp>
    </p:spTree>
    <p:extLst>
      <p:ext uri="{BB962C8B-B14F-4D97-AF65-F5344CB8AC3E}">
        <p14:creationId xmlns:p14="http://schemas.microsoft.com/office/powerpoint/2010/main" val="1593669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286000" y="2136339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the function is next form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dirty="0"/>
              <a:t>function result( out1, out2)=average2(</a:t>
            </a:r>
            <a:r>
              <a:rPr lang="en-US" dirty="0" err="1"/>
              <a:t>x,y</a:t>
            </a:r>
            <a:r>
              <a:rPr lang="en-US" dirty="0"/>
              <a:t>)</a:t>
            </a:r>
          </a:p>
          <a:p>
            <a:r>
              <a:rPr lang="en-US" dirty="0"/>
              <a:t>  s1=sum(x)</a:t>
            </a:r>
          </a:p>
          <a:p>
            <a:r>
              <a:rPr lang="en-US" dirty="0"/>
              <a:t>    out1 = s1/3</a:t>
            </a:r>
          </a:p>
          <a:p>
            <a:r>
              <a:rPr lang="en-US" dirty="0"/>
              <a:t>  s1=sum(y)  </a:t>
            </a:r>
          </a:p>
          <a:p>
            <a:r>
              <a:rPr lang="en-US" dirty="0"/>
              <a:t>    out2=s1/3</a:t>
            </a:r>
          </a:p>
          <a:p>
            <a:r>
              <a:rPr lang="en-US" dirty="0"/>
              <a:t>end   </a:t>
            </a:r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799806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286000" y="751344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 </a:t>
            </a:r>
          </a:p>
          <a:p>
            <a:r>
              <a:rPr lang="en-US" b="1" dirty="0"/>
              <a:t>explain next function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dirty="0"/>
              <a:t>function  result=average3(</a:t>
            </a:r>
            <a:r>
              <a:rPr lang="en-US" dirty="0" err="1"/>
              <a:t>x,y</a:t>
            </a:r>
            <a:r>
              <a:rPr lang="en-US" dirty="0"/>
              <a:t>)</a:t>
            </a:r>
          </a:p>
          <a:p>
            <a:r>
              <a:rPr lang="en-US" dirty="0"/>
              <a:t>  s1=sum(x)</a:t>
            </a:r>
          </a:p>
          <a:p>
            <a:r>
              <a:rPr lang="en-US" dirty="0"/>
              <a:t>    out1 = s1/3</a:t>
            </a:r>
          </a:p>
          <a:p>
            <a:r>
              <a:rPr lang="en-US" dirty="0"/>
              <a:t>  s2=sum(y)</a:t>
            </a:r>
          </a:p>
          <a:p>
            <a:r>
              <a:rPr lang="en-US" dirty="0"/>
              <a:t>  out2=s2/3</a:t>
            </a:r>
          </a:p>
          <a:p>
            <a:r>
              <a:rPr lang="en-US" dirty="0"/>
              <a:t>end   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r>
              <a:rPr lang="en-US" dirty="0" err="1"/>
              <a:t>clc</a:t>
            </a:r>
            <a:endParaRPr lang="en-US" dirty="0"/>
          </a:p>
          <a:p>
            <a:r>
              <a:rPr lang="en-US" dirty="0"/>
              <a:t>clear</a:t>
            </a:r>
          </a:p>
          <a:p>
            <a:r>
              <a:rPr lang="en-US" dirty="0"/>
              <a:t>x=[2 3 4];</a:t>
            </a:r>
          </a:p>
          <a:p>
            <a:r>
              <a:rPr lang="en-US" dirty="0"/>
              <a:t>y=[ 3 4 5]</a:t>
            </a:r>
          </a:p>
          <a:p>
            <a:r>
              <a:rPr lang="en-US" dirty="0"/>
              <a:t>result = average3(</a:t>
            </a:r>
            <a:r>
              <a:rPr lang="en-US" dirty="0" err="1"/>
              <a:t>x,y</a:t>
            </a:r>
            <a:r>
              <a:rPr lang="en-US" dirty="0"/>
              <a:t>);</a:t>
            </a:r>
          </a:p>
          <a:p>
            <a:r>
              <a:rPr lang="en-US" dirty="0" err="1"/>
              <a:t>disp</a:t>
            </a:r>
            <a:r>
              <a:rPr lang="en-US" dirty="0"/>
              <a:t>(result)</a:t>
            </a:r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92205292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20</Words>
  <Application>Microsoft Office PowerPoint</Application>
  <PresentationFormat>عرض على الشاشة (3:4)‏</PresentationFormat>
  <Paragraphs>54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Windows User</dc:creator>
  <cp:lastModifiedBy>Windows User</cp:lastModifiedBy>
  <cp:revision>1</cp:revision>
  <dcterms:created xsi:type="dcterms:W3CDTF">2019-12-12T23:52:26Z</dcterms:created>
  <dcterms:modified xsi:type="dcterms:W3CDTF">2019-12-12T23:56:06Z</dcterms:modified>
</cp:coreProperties>
</file>